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c271ed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c271e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2979f7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2979f7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979f7f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979f7f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979f7f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979f7f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River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bright angel feet have trod,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by the throne of God?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washing up its silver spray,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happy golden day.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lay we ev’ry burden down.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provide a robe and a crown.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soon our pilgrimage will cease,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melody of peace.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